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FBFE-C869-4985-9D2F-196DCACAE909}" type="datetimeFigureOut">
              <a:rPr lang="en-NZ" smtClean="0"/>
              <a:t>09/05/2012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BCDC0-02A6-4F78-9E46-62D0E0450D5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14652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FBFE-C869-4985-9D2F-196DCACAE909}" type="datetimeFigureOut">
              <a:rPr lang="en-NZ" smtClean="0"/>
              <a:t>09/05/2012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BCDC0-02A6-4F78-9E46-62D0E0450D5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3815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FBFE-C869-4985-9D2F-196DCACAE909}" type="datetimeFigureOut">
              <a:rPr lang="en-NZ" smtClean="0"/>
              <a:t>09/05/2012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BCDC0-02A6-4F78-9E46-62D0E0450D5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19244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FBFE-C869-4985-9D2F-196DCACAE909}" type="datetimeFigureOut">
              <a:rPr lang="en-NZ" smtClean="0"/>
              <a:t>09/05/2012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BCDC0-02A6-4F78-9E46-62D0E0450D5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15255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FBFE-C869-4985-9D2F-196DCACAE909}" type="datetimeFigureOut">
              <a:rPr lang="en-NZ" smtClean="0"/>
              <a:t>09/05/2012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BCDC0-02A6-4F78-9E46-62D0E0450D5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3997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FBFE-C869-4985-9D2F-196DCACAE909}" type="datetimeFigureOut">
              <a:rPr lang="en-NZ" smtClean="0"/>
              <a:t>09/05/2012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BCDC0-02A6-4F78-9E46-62D0E0450D5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3175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FBFE-C869-4985-9D2F-196DCACAE909}" type="datetimeFigureOut">
              <a:rPr lang="en-NZ" smtClean="0"/>
              <a:t>09/05/2012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BCDC0-02A6-4F78-9E46-62D0E0450D5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39419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FBFE-C869-4985-9D2F-196DCACAE909}" type="datetimeFigureOut">
              <a:rPr lang="en-NZ" smtClean="0"/>
              <a:t>09/05/2012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BCDC0-02A6-4F78-9E46-62D0E0450D5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08584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FBFE-C869-4985-9D2F-196DCACAE909}" type="datetimeFigureOut">
              <a:rPr lang="en-NZ" smtClean="0"/>
              <a:t>09/05/2012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BCDC0-02A6-4F78-9E46-62D0E0450D5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58633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FBFE-C869-4985-9D2F-196DCACAE909}" type="datetimeFigureOut">
              <a:rPr lang="en-NZ" smtClean="0"/>
              <a:t>09/05/2012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BCDC0-02A6-4F78-9E46-62D0E0450D5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96653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FBFE-C869-4985-9D2F-196DCACAE909}" type="datetimeFigureOut">
              <a:rPr lang="en-NZ" smtClean="0"/>
              <a:t>09/05/2012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BCDC0-02A6-4F78-9E46-62D0E0450D5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41484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87FBFE-C869-4985-9D2F-196DCACAE909}" type="datetimeFigureOut">
              <a:rPr lang="en-NZ" smtClean="0"/>
              <a:t>09/05/2012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BCDC0-02A6-4F78-9E46-62D0E0450D5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09719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470025"/>
          </a:xfrm>
        </p:spPr>
        <p:txBody>
          <a:bodyPr>
            <a:noAutofit/>
          </a:bodyPr>
          <a:lstStyle/>
          <a:p>
            <a:r>
              <a:rPr lang="en-NZ" sz="13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  <a:reflection blurRad="12700" stA="28000" endPos="45000" dist="1000" dir="5400000" sy="-100000" algn="bl" rotWithShape="0"/>
                </a:effectLst>
              </a:rPr>
              <a:t>Room 15</a:t>
            </a:r>
            <a:endParaRPr lang="en-NZ" sz="13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NZ" dirty="0" smtClean="0"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Made up of these awesome people: </a:t>
            </a:r>
            <a:r>
              <a:rPr lang="en-NZ" dirty="0" err="1" smtClean="0"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Uhila</a:t>
            </a:r>
            <a:r>
              <a:rPr lang="en-NZ" dirty="0" smtClean="0"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, </a:t>
            </a:r>
            <a:r>
              <a:rPr lang="en-NZ" dirty="0" err="1" smtClean="0"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Wiremu</a:t>
            </a:r>
            <a:r>
              <a:rPr lang="en-NZ" dirty="0" smtClean="0"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, Junior T, </a:t>
            </a:r>
            <a:r>
              <a:rPr lang="en-NZ" dirty="0" err="1" smtClean="0"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Faafetai</a:t>
            </a:r>
            <a:r>
              <a:rPr lang="en-NZ" dirty="0" smtClean="0"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, </a:t>
            </a:r>
            <a:r>
              <a:rPr lang="en-NZ" dirty="0" err="1" smtClean="0"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Saitoni</a:t>
            </a:r>
            <a:r>
              <a:rPr lang="en-NZ" dirty="0" smtClean="0"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, Junior S, Alex, Bruce, John, Tyson, Robert, </a:t>
            </a:r>
            <a:r>
              <a:rPr lang="en-NZ" dirty="0" err="1" smtClean="0"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Fatai</a:t>
            </a:r>
            <a:r>
              <a:rPr lang="en-NZ" dirty="0" smtClean="0"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, John Peter, Amos, </a:t>
            </a:r>
            <a:r>
              <a:rPr lang="en-NZ" dirty="0" err="1" smtClean="0"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Pepetoga</a:t>
            </a:r>
            <a:r>
              <a:rPr lang="en-NZ" dirty="0" smtClean="0"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, </a:t>
            </a:r>
            <a:r>
              <a:rPr lang="en-NZ" dirty="0" err="1" smtClean="0"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Tekau</a:t>
            </a:r>
            <a:r>
              <a:rPr lang="en-NZ" dirty="0" smtClean="0"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, Lesley, </a:t>
            </a:r>
            <a:r>
              <a:rPr lang="en-NZ" dirty="0" err="1" smtClean="0"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Shayan</a:t>
            </a:r>
            <a:r>
              <a:rPr lang="en-NZ" dirty="0" smtClean="0">
                <a:solidFill>
                  <a:schemeClr val="accent1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and Miss Millinchip</a:t>
            </a:r>
            <a:endParaRPr lang="en-NZ" dirty="0">
              <a:solidFill>
                <a:schemeClr val="accent1">
                  <a:lumMod val="75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6371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</TotalTime>
  <Words>50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Room 15</vt:lpstr>
    </vt:vector>
  </TitlesOfParts>
  <Company>Aotearoa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Room 15</dc:title>
  <dc:creator>Administrator</dc:creator>
  <cp:lastModifiedBy>Administrator</cp:lastModifiedBy>
  <cp:revision>1</cp:revision>
  <dcterms:created xsi:type="dcterms:W3CDTF">2012-05-09T04:59:44Z</dcterms:created>
  <dcterms:modified xsi:type="dcterms:W3CDTF">2012-05-09T05:05:21Z</dcterms:modified>
</cp:coreProperties>
</file>